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56" r:id="rId4"/>
    <p:sldId id="257" r:id="rId5"/>
    <p:sldId id="258" r:id="rId6"/>
  </p:sldIdLst>
  <p:sldSz cx="18288000" cy="10287000"/>
  <p:notesSz cx="6858000" cy="9144000"/>
  <p:embeddedFontLst>
    <p:embeddedFont>
      <p:font typeface="Sylfaen" panose="010A0502050306030303" pitchFamily="18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oppins Light" panose="020B0604020202020204" charset="0"/>
      <p:regular r:id="rId12"/>
    </p:embeddedFont>
    <p:embeddedFont>
      <p:font typeface="Computer Says N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22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13871"/>
            <a:ext cx="18285714" cy="102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41278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6000" b="1" dirty="0" smtClean="0">
                <a:solidFill>
                  <a:schemeClr val="bg1"/>
                </a:solidFill>
                <a:latin typeface="Sylfaen" panose="010A0502050306030303" pitchFamily="18" charset="0"/>
              </a:rPr>
              <a:t>მოგესალმებით</a:t>
            </a:r>
            <a:endParaRPr lang="en-US" sz="6000" b="1" kern="1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6">
            <a:off x="466387" y="555462"/>
            <a:ext cx="2368165" cy="2368165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 flipH="1">
            <a:off x="12954000" y="1527555"/>
            <a:ext cx="4241088" cy="6216225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4"/>
          <p:cNvSpPr/>
          <p:nvPr/>
        </p:nvSpPr>
        <p:spPr>
          <a:xfrm>
            <a:off x="4724400" y="5073445"/>
            <a:ext cx="3159542" cy="2052703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3728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533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91100"/>
            <a:ext cx="6664544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6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</a:rPr>
              <a:t>PROJECT SCOPE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99328" y="1400683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CONTINUOUS LEARNING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9328" y="1995174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  <a:p>
            <a:pPr algn="l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70991" y="3323459"/>
            <a:ext cx="5706507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INCREASED EFFICIENCY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70991" y="3917950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  <a:p>
            <a:pPr algn="l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58716" y="5247406"/>
            <a:ext cx="3177664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AUTOMATION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58716" y="5841897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  <a:p>
            <a:pPr algn="l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87053" y="7237219"/>
            <a:ext cx="4605796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ENHANCED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87053" y="7831710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  <a:p>
            <a:pPr algn="l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200</Words>
  <Application>Microsoft Office PowerPoint</Application>
  <PresentationFormat>Custom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Sylfaen</vt:lpstr>
      <vt:lpstr>Calibri</vt:lpstr>
      <vt:lpstr>Arial</vt:lpstr>
      <vt:lpstr>Poppins Light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Giorgi Dalaqishvili</cp:lastModifiedBy>
  <cp:revision>4</cp:revision>
  <dcterms:created xsi:type="dcterms:W3CDTF">2006-08-16T00:00:00Z</dcterms:created>
  <dcterms:modified xsi:type="dcterms:W3CDTF">2024-05-11T15:44:27Z</dcterms:modified>
  <dc:identifier>DAGE7ooD2bo</dc:identifier>
</cp:coreProperties>
</file>